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83" r:id="rId3"/>
    <p:sldId id="279" r:id="rId4"/>
    <p:sldId id="280" r:id="rId5"/>
    <p:sldId id="281" r:id="rId6"/>
    <p:sldId id="282" r:id="rId7"/>
    <p:sldId id="284" r:id="rId8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0244" autoAdjust="0"/>
  </p:normalViewPr>
  <p:slideViewPr>
    <p:cSldViewPr>
      <p:cViewPr varScale="1">
        <p:scale>
          <a:sx n="93" d="100"/>
          <a:sy n="93" d="100"/>
        </p:scale>
        <p:origin x="-5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42BE-E166-497B-9DC7-A1210595B0A9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5188" y="739775"/>
            <a:ext cx="493871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9E67-735B-4583-8327-9B4C586AFDD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5795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19338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315D-5571-4957-96B2-6B7CDCC7548D}" type="datetimeFigureOut">
              <a:rPr lang="sv-SE" smtClean="0"/>
              <a:pPr/>
              <a:t>2015-11-24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sv-SE" sz="2000" b="1" dirty="0" smtClean="0"/>
              <a:t/>
            </a:r>
            <a:br>
              <a:rPr lang="sv-SE" sz="2000" b="1" dirty="0" smtClean="0"/>
            </a:b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5328592"/>
          </a:xfrm>
        </p:spPr>
        <p:txBody>
          <a:bodyPr>
            <a:normAutofit lnSpcReduction="10000"/>
          </a:bodyPr>
          <a:lstStyle/>
          <a:p>
            <a:pPr algn="l">
              <a:buFontTx/>
              <a:buChar char="-"/>
            </a:pP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sv-SE" sz="2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Vad har vi gjort/skall vi göra 2015 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Beslut i hyresnämnden i början av juni månad som biföll vårt stämmobeslut om nybyggnation av balkongerna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Överklagan till hovrätten som senare togs tillbaka och laga kraft beslut den 17 juli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Byggnationen är ca 6 månader försenad vilket har pga. världsmarknadspriset på aluminium inneburit en fördyring på cirka 600.000:-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Byggstart mitten av september och ca 50 balkonger klara i slutet av november.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Varit strul med  exakt färgval och att utformningen av 3:e våningens storlek i förhållande till de övriga.</a:t>
            </a:r>
          </a:p>
          <a:p>
            <a:pPr algn="l">
              <a:buFont typeface="Arial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 Neddragningen ca 40 cm är pga. takanslutning och konstruktionen går inte att förändra. En acceptabel lösning är under utprovning, se på resultatet 20a.</a:t>
            </a:r>
          </a:p>
          <a:p>
            <a:pPr>
              <a:buFont typeface="Arial" pitchFamily="34" charset="0"/>
              <a:buChar char="•"/>
            </a:pPr>
            <a:endParaRPr lang="sv-SE" sz="1100" b="1" dirty="0">
              <a:solidFill>
                <a:schemeClr val="tx1"/>
              </a:solidFill>
            </a:endParaRPr>
          </a:p>
        </p:txBody>
      </p:sp>
      <p:pic>
        <p:nvPicPr>
          <p:cNvPr id="4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408712" cy="7200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000" b="1" dirty="0" smtClean="0"/>
              <a:t>Intresseanmälan innan 20 nov för beställning av sol och vindstyrd balkongmarkis</a:t>
            </a:r>
          </a:p>
          <a:p>
            <a:r>
              <a:rPr lang="sv-SE" sz="2000" b="1" dirty="0" smtClean="0"/>
              <a:t>Besiktning av hus 20 och 22 den 25 nov och 21:an innan jul och övriga feb/mars nästa år</a:t>
            </a:r>
          </a:p>
          <a:p>
            <a:r>
              <a:rPr lang="sv-SE" sz="2000" b="1" dirty="0" smtClean="0"/>
              <a:t>För att undvika fördyrade omkostnader uppmanar </a:t>
            </a:r>
            <a:r>
              <a:rPr lang="sv-SE" sz="2000" b="1" dirty="0" err="1" smtClean="0"/>
              <a:t>Balco</a:t>
            </a:r>
            <a:r>
              <a:rPr lang="sv-SE" sz="2000" b="1" dirty="0" smtClean="0"/>
              <a:t> oss boende att inte slänga grovsopor i deras containrar </a:t>
            </a:r>
          </a:p>
          <a:p>
            <a:r>
              <a:rPr lang="sv-SE" sz="2000" b="1" dirty="0" smtClean="0"/>
              <a:t>Jul/nyårs stängt i bygget under perioden 18 dec till 11 jan 2016</a:t>
            </a:r>
          </a:p>
          <a:p>
            <a:r>
              <a:rPr lang="sv-SE" sz="2000" b="1" dirty="0" smtClean="0"/>
              <a:t>Under jan16 kommer det inte vara tillgång till respektive garage under en vecka  och begränsad tillgång de 2 övriga veckorna i hus 19</a:t>
            </a:r>
          </a:p>
          <a:p>
            <a:r>
              <a:rPr lang="sv-SE" sz="2000" b="1" dirty="0" smtClean="0"/>
              <a:t>Genomfört OVK besiktning och inköp/demontering av olika delar till värmesystemet</a:t>
            </a:r>
          </a:p>
          <a:p>
            <a:r>
              <a:rPr lang="sv-SE" sz="2000" b="1" dirty="0" smtClean="0"/>
              <a:t>Avgiftsförändring +5% på alla avgifter/hyror (vilket innebär att en normal 3:a kostar 3.595:- 2015 i stället för 3.424:- 2014)</a:t>
            </a:r>
          </a:p>
          <a:p>
            <a:r>
              <a:rPr lang="sv-SE" sz="2000" b="1" dirty="0" smtClean="0"/>
              <a:t>Temporärt stopp för avsättning till Inre fond under året</a:t>
            </a:r>
            <a:endParaRPr lang="en-US" sz="2000" b="1" dirty="0"/>
          </a:p>
        </p:txBody>
      </p:sp>
      <p:pic>
        <p:nvPicPr>
          <p:cNvPr id="5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408712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2016</a:t>
            </a:r>
          </a:p>
          <a:p>
            <a:r>
              <a:rPr lang="sv-SE" sz="2000" b="1" dirty="0" smtClean="0"/>
              <a:t>Högtryckstvätt gavlar</a:t>
            </a:r>
          </a:p>
          <a:p>
            <a:r>
              <a:rPr lang="sv-SE" sz="2000" b="1" dirty="0" smtClean="0"/>
              <a:t>Diverse mindre målarbeten typ plåthuv och enstaka källaregång/ar</a:t>
            </a:r>
          </a:p>
          <a:p>
            <a:r>
              <a:rPr lang="sv-SE" sz="2000" b="1" dirty="0" smtClean="0"/>
              <a:t>Byte cirkulationspump, värme</a:t>
            </a:r>
          </a:p>
          <a:p>
            <a:r>
              <a:rPr lang="sv-SE" sz="2000" b="1" dirty="0" smtClean="0"/>
              <a:t>Efterarbete till följd av balkongprojektet typ anpassning av transportvägarna och gatusten</a:t>
            </a:r>
          </a:p>
          <a:p>
            <a:r>
              <a:rPr lang="sv-SE" sz="2000" b="1" dirty="0" smtClean="0"/>
              <a:t>Avgiftsförändring +5 % på alla avgifter/hyror( vilket innebär att en normal 3:a kostar 3.775:- 2016 i stället  för 3.595:- 2015</a:t>
            </a:r>
          </a:p>
          <a:p>
            <a:r>
              <a:rPr lang="sv-SE" sz="2000" b="1" dirty="0" smtClean="0"/>
              <a:t>Avgiftsförändring på bastu och gym. Höjs till 400:- per år</a:t>
            </a:r>
          </a:p>
          <a:p>
            <a:r>
              <a:rPr lang="sv-SE" sz="2000" b="1" dirty="0" smtClean="0"/>
              <a:t>Temporär stopp  för avsättning till inre fond under året</a:t>
            </a:r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2017</a:t>
            </a:r>
          </a:p>
          <a:p>
            <a:r>
              <a:rPr lang="sv-SE" sz="2000" b="1" dirty="0" smtClean="0"/>
              <a:t>Byte av fönster</a:t>
            </a:r>
          </a:p>
          <a:p>
            <a:r>
              <a:rPr lang="sv-SE" sz="2000" b="1" dirty="0"/>
              <a:t>Översyn av samtliga </a:t>
            </a:r>
            <a:r>
              <a:rPr lang="sv-SE" sz="2000" b="1" dirty="0" err="1"/>
              <a:t>lekytor</a:t>
            </a:r>
            <a:r>
              <a:rPr lang="sv-SE" sz="2000" b="1" dirty="0"/>
              <a:t> och ev. utbyte av all sand </a:t>
            </a:r>
            <a:r>
              <a:rPr lang="sv-SE" sz="2000" b="1" dirty="0" err="1"/>
              <a:t>lekytor</a:t>
            </a:r>
            <a:endParaRPr lang="sv-SE" sz="2000" b="1" dirty="0"/>
          </a:p>
          <a:p>
            <a:r>
              <a:rPr lang="sv-SE" sz="2000" b="1" dirty="0"/>
              <a:t>Målning av kvarvarande </a:t>
            </a:r>
            <a:r>
              <a:rPr lang="sv-SE" sz="2000" b="1" dirty="0" smtClean="0"/>
              <a:t>cykelrum</a:t>
            </a:r>
          </a:p>
          <a:p>
            <a:r>
              <a:rPr lang="sv-SE" sz="2000" b="1" dirty="0" smtClean="0"/>
              <a:t>Byte av motorvärmaruttag </a:t>
            </a:r>
          </a:p>
          <a:p>
            <a:r>
              <a:rPr lang="sv-SE" sz="2000" b="1" dirty="0" smtClean="0"/>
              <a:t>Avgiftsförändring +5% på alla avgifter/hyror(vilket  innebär att en normal 3:a kostar3.962:- 2017 i stället för 3.775:- 2016)</a:t>
            </a:r>
          </a:p>
          <a:p>
            <a:r>
              <a:rPr lang="sv-SE" sz="2000" b="1" dirty="0" smtClean="0"/>
              <a:t>Temporär stopp för avsättning till inre fond under året</a:t>
            </a:r>
          </a:p>
          <a:p>
            <a:endParaRPr lang="sv-SE" sz="2000" b="1" dirty="0" smtClean="0"/>
          </a:p>
          <a:p>
            <a:endParaRPr lang="sv-SE" sz="2000" b="1" dirty="0" smtClean="0"/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2018</a:t>
            </a:r>
          </a:p>
          <a:p>
            <a:r>
              <a:rPr lang="sv-SE" sz="2000" b="1" dirty="0"/>
              <a:t>Byte </a:t>
            </a:r>
            <a:r>
              <a:rPr lang="sv-SE" sz="2000" b="1" dirty="0" err="1"/>
              <a:t>vipp-port</a:t>
            </a:r>
            <a:r>
              <a:rPr lang="sv-SE" sz="2000" b="1" dirty="0"/>
              <a:t> </a:t>
            </a:r>
            <a:r>
              <a:rPr lang="sv-SE" sz="2000" b="1" dirty="0" smtClean="0"/>
              <a:t>varmgarage  </a:t>
            </a:r>
            <a:r>
              <a:rPr lang="sv-SE" sz="2000" b="1" dirty="0"/>
              <a:t>30 st</a:t>
            </a:r>
            <a:r>
              <a:rPr lang="sv-SE" sz="2000" b="1" dirty="0" smtClean="0"/>
              <a:t>.</a:t>
            </a:r>
          </a:p>
          <a:p>
            <a:r>
              <a:rPr lang="sv-SE" sz="2000" b="1" dirty="0" err="1" smtClean="0"/>
              <a:t>Omfogning</a:t>
            </a:r>
            <a:r>
              <a:rPr lang="sv-SE" sz="2000" b="1" dirty="0" smtClean="0"/>
              <a:t> av kakel/klinkers och målning i tvättstugor</a:t>
            </a:r>
          </a:p>
          <a:p>
            <a:r>
              <a:rPr lang="sv-SE" sz="2000" b="1" dirty="0" smtClean="0"/>
              <a:t>Installation av bergvärme på en gård</a:t>
            </a:r>
          </a:p>
          <a:p>
            <a:r>
              <a:rPr lang="sv-SE" sz="2000" b="1" dirty="0" smtClean="0"/>
              <a:t>Högtrycksspolning av köks/combistammar</a:t>
            </a:r>
          </a:p>
          <a:p>
            <a:r>
              <a:rPr lang="sv-SE" sz="2000" b="1" dirty="0" smtClean="0"/>
              <a:t>Belysning ledn. system byte till led</a:t>
            </a:r>
          </a:p>
          <a:p>
            <a:r>
              <a:rPr lang="sv-SE" sz="2000" b="1" dirty="0" smtClean="0"/>
              <a:t>Exteriörbelysning led på stolpe byte till led</a:t>
            </a:r>
          </a:p>
          <a:p>
            <a:r>
              <a:rPr lang="sv-SE" sz="2000" b="1" dirty="0" smtClean="0"/>
              <a:t>Avgiftsförändring +5% på alla avgifter( vilket innebär att en normal 3:a kostar 4.160:- 2018 i stället för 3.962:- 2017</a:t>
            </a:r>
          </a:p>
          <a:p>
            <a:r>
              <a:rPr lang="sv-SE" sz="2000" b="1" dirty="0" smtClean="0"/>
              <a:t>Temporärt stopp för avsättning till inre fond under året</a:t>
            </a:r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2019</a:t>
            </a:r>
          </a:p>
          <a:p>
            <a:r>
              <a:rPr lang="sv-SE" sz="2000" b="1" dirty="0" smtClean="0"/>
              <a:t>Fasadtvätt tegel/puts</a:t>
            </a:r>
          </a:p>
          <a:p>
            <a:r>
              <a:rPr lang="sv-SE" sz="2000" b="1" dirty="0" smtClean="0"/>
              <a:t>Byte stuprör och hängrännor  </a:t>
            </a:r>
          </a:p>
          <a:p>
            <a:r>
              <a:rPr lang="sv-SE" sz="2000" b="1" dirty="0" smtClean="0"/>
              <a:t>Byte cylinder låssystem</a:t>
            </a:r>
          </a:p>
          <a:p>
            <a:r>
              <a:rPr lang="sv-SE" sz="2000" b="1" dirty="0" smtClean="0"/>
              <a:t>Byte stigare och </a:t>
            </a:r>
            <a:r>
              <a:rPr lang="sv-SE" sz="2000" b="1" dirty="0" err="1" smtClean="0"/>
              <a:t>elcentral</a:t>
            </a:r>
            <a:endParaRPr lang="sv-SE" sz="2000" b="1" dirty="0" smtClean="0"/>
          </a:p>
          <a:p>
            <a:r>
              <a:rPr lang="sv-SE" sz="2000" b="1" dirty="0" smtClean="0"/>
              <a:t>Målning </a:t>
            </a:r>
            <a:r>
              <a:rPr lang="sv-SE" sz="2000" b="1" dirty="0" err="1" smtClean="0"/>
              <a:t>entre’/trapphus</a:t>
            </a:r>
            <a:endParaRPr lang="sv-SE" sz="2000" b="1" dirty="0" smtClean="0"/>
          </a:p>
          <a:p>
            <a:r>
              <a:rPr lang="sv-SE" sz="2000" b="1" dirty="0" smtClean="0"/>
              <a:t>I nuläget ingen planerad förändring på avgifter/hyror</a:t>
            </a:r>
          </a:p>
          <a:p>
            <a:r>
              <a:rPr lang="sv-SE" sz="2000" b="1" dirty="0" smtClean="0"/>
              <a:t>Återgång till avsättning till inre fond under året</a:t>
            </a:r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2020</a:t>
            </a:r>
          </a:p>
          <a:p>
            <a:r>
              <a:rPr lang="sv-SE" sz="2000" b="1" dirty="0" smtClean="0"/>
              <a:t>Asfalt, körbana nyläggning</a:t>
            </a:r>
          </a:p>
          <a:p>
            <a:r>
              <a:rPr lang="sv-SE" sz="2000" b="1" dirty="0" smtClean="0"/>
              <a:t>Bastuaggregat ev. byte</a:t>
            </a:r>
          </a:p>
          <a:p>
            <a:r>
              <a:rPr lang="sv-SE" sz="2000" b="1" dirty="0" smtClean="0"/>
              <a:t>I nuläget ingen planerad förändring på avgifter/hyror</a:t>
            </a:r>
            <a:endParaRPr lang="en-US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501</Words>
  <Application>Microsoft Office PowerPoint</Application>
  <PresentationFormat>On-screen Show (4:3)</PresentationFormat>
  <Paragraphs>56</Paragraphs>
  <Slides>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</vt:lpstr>
      <vt:lpstr>Slide 2</vt:lpstr>
      <vt:lpstr>Slide 3</vt:lpstr>
      <vt:lpstr>Slide 4</vt:lpstr>
      <vt:lpstr>Slide 5</vt:lpstr>
      <vt:lpstr>Slide 6</vt:lpstr>
      <vt:lpstr>Slide 7</vt:lpstr>
    </vt:vector>
  </TitlesOfParts>
  <Company>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28nov11 Dragonen</dc:title>
  <dc:creator>49322</dc:creator>
  <cp:lastModifiedBy>49322</cp:lastModifiedBy>
  <cp:revision>186</cp:revision>
  <dcterms:created xsi:type="dcterms:W3CDTF">2011-10-28T06:37:00Z</dcterms:created>
  <dcterms:modified xsi:type="dcterms:W3CDTF">2015-11-24T07:35:25Z</dcterms:modified>
</cp:coreProperties>
</file>